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FFF"/>
    <a:srgbClr val="CCFFFF"/>
    <a:srgbClr val="FB99FD"/>
    <a:srgbClr val="CC3399"/>
    <a:srgbClr val="FCACFE"/>
    <a:srgbClr val="33CCFF"/>
    <a:srgbClr val="FF9900"/>
    <a:srgbClr val="33CC33"/>
    <a:srgbClr val="FF5050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1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71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78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54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2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8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48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9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37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4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79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8000">
              <a:srgbClr val="00B0F0"/>
            </a:gs>
            <a:gs pos="11000">
              <a:schemeClr val="accent5">
                <a:lumMod val="40000"/>
                <a:lumOff val="60000"/>
              </a:schemeClr>
            </a:gs>
            <a:gs pos="23000">
              <a:srgbClr val="E7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AC027-532D-44A2-916B-3D2C126215B8}" type="datetimeFigureOut">
              <a:rPr lang="cs-CZ" smtClean="0"/>
              <a:t>10.08.2025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427D-059E-4DDA-80E2-823B166BC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0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00B0F0"/>
            </a:gs>
            <a:gs pos="75000">
              <a:srgbClr val="00B0F0"/>
            </a:gs>
            <a:gs pos="44000">
              <a:schemeClr val="accent5">
                <a:lumMod val="40000"/>
                <a:lumOff val="60000"/>
              </a:schemeClr>
            </a:gs>
            <a:gs pos="0">
              <a:srgbClr val="E7FFFF"/>
            </a:gs>
            <a:gs pos="100000">
              <a:srgbClr val="E7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Racionální čísla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Životní optimismus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266FE-F904-487D-9BE0-C94894879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5805264"/>
            <a:ext cx="1361933" cy="67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55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Nákup oblečení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E19D075F-6F11-429A-9F4C-121BE0CB4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A27A05D-369E-4748-97A8-CC9492B105F1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41201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Lyžování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E19D075F-6F11-429A-9F4C-121BE0CB4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A27A05D-369E-4748-97A8-CC9492B105F1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302208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Jablko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29258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Horory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F0A157DD-B40F-45A4-B983-ED69450D2870}"/>
              </a:ext>
            </a:extLst>
          </p:cNvPr>
          <p:cNvSpPr txBox="1">
            <a:spLocks/>
          </p:cNvSpPr>
          <p:nvPr/>
        </p:nvSpPr>
        <p:spPr>
          <a:xfrm>
            <a:off x="457200" y="1711349"/>
            <a:ext cx="7139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316D1445-9273-4893-AE5F-185F8EBABB44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43254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Romantické</a:t>
            </a:r>
            <a:r>
              <a:rPr lang="cs-CZ" dirty="0"/>
              <a:t> </a:t>
            </a:r>
            <a:r>
              <a:rPr lang="cs-CZ" b="1" dirty="0"/>
              <a:t>filmy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4D4D8ED6-A737-4BBB-A356-58FB0CC46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86F773CB-0DBA-4E6E-A1B9-19057FE9BC2D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07579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Olivy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54D9BFF-1450-4E4A-B1DA-322C921A3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0536B1CA-79D4-4B1F-8074-3CECBB613350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54525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Cyklistika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53293DC-A454-46EF-B16C-CB55E0B4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5242672-ABFD-4A1C-B01B-E22D8823E114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2948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Obědy ve školní jídelně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0372A18-BE86-4574-A4C1-5C97E5AE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8D7F3FE-C55E-42EB-8EB3-7260B8554F8E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388372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Zpívání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E2202919-0FCE-43DF-99D1-84EEB8A2E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982EBD7-D29E-4CD4-9FAA-642A4B3C30F7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38972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Seznamování se s novými lidmi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EE37DEA-3711-47B0-9D4F-8AC80E364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1349"/>
            <a:ext cx="7139136" cy="4525963"/>
          </a:xfrm>
        </p:spPr>
        <p:txBody>
          <a:bodyPr>
            <a:normAutofit/>
          </a:bodyPr>
          <a:lstStyle/>
          <a:p>
            <a:r>
              <a:rPr lang="cs-CZ" dirty="0"/>
              <a:t>Miluji ……………………………………….………..</a:t>
            </a:r>
          </a:p>
          <a:p>
            <a:r>
              <a:rPr lang="cs-CZ" dirty="0"/>
              <a:t>Mám rád/a ………………………………….…….</a:t>
            </a:r>
          </a:p>
          <a:p>
            <a:r>
              <a:rPr lang="cs-CZ" dirty="0"/>
              <a:t>Můžu, ale nejsem bůhvíjak nadšen/a </a:t>
            </a:r>
            <a:r>
              <a:rPr lang="cs-CZ" sz="2800" dirty="0"/>
              <a:t>...</a:t>
            </a:r>
            <a:endParaRPr lang="cs-CZ" dirty="0"/>
          </a:p>
          <a:p>
            <a:r>
              <a:rPr lang="cs-CZ" dirty="0"/>
              <a:t>Nemusím, ale nevadí mi ………………......</a:t>
            </a:r>
          </a:p>
          <a:p>
            <a:r>
              <a:rPr lang="cs-CZ" dirty="0"/>
              <a:t>Nemám rád/a …………………………………….</a:t>
            </a:r>
          </a:p>
          <a:p>
            <a:r>
              <a:rPr lang="cs-CZ" dirty="0"/>
              <a:t>Nesnáším …………………………………………..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DC4ED371-9258-4718-9166-D22FB2782478}"/>
              </a:ext>
            </a:extLst>
          </p:cNvPr>
          <p:cNvSpPr txBox="1">
            <a:spLocks/>
          </p:cNvSpPr>
          <p:nvPr/>
        </p:nvSpPr>
        <p:spPr>
          <a:xfrm>
            <a:off x="7524328" y="1667941"/>
            <a:ext cx="12241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+ 0,7  </a:t>
            </a:r>
          </a:p>
          <a:p>
            <a:pPr marL="0" indent="0">
              <a:buNone/>
            </a:pPr>
            <a:r>
              <a:rPr lang="cs-CZ" dirty="0"/>
              <a:t>+ 0,4</a:t>
            </a:r>
          </a:p>
          <a:p>
            <a:pPr marL="0" indent="0">
              <a:buNone/>
            </a:pPr>
            <a:r>
              <a:rPr lang="cs-CZ" dirty="0"/>
              <a:t>+0,1</a:t>
            </a:r>
          </a:p>
          <a:p>
            <a:pPr marL="0" indent="0">
              <a:buNone/>
            </a:pPr>
            <a:r>
              <a:rPr lang="cs-CZ" dirty="0"/>
              <a:t>-0,1</a:t>
            </a:r>
          </a:p>
          <a:p>
            <a:pPr marL="0" indent="0">
              <a:buNone/>
            </a:pPr>
            <a:r>
              <a:rPr lang="cs-CZ" dirty="0"/>
              <a:t>-0,3</a:t>
            </a:r>
          </a:p>
          <a:p>
            <a:pPr marL="0" indent="0">
              <a:buNone/>
            </a:pPr>
            <a:r>
              <a:rPr lang="cs-CZ" dirty="0"/>
              <a:t>-0,6</a:t>
            </a:r>
          </a:p>
        </p:txBody>
      </p:sp>
    </p:spTree>
    <p:extLst>
      <p:ext uri="{BB962C8B-B14F-4D97-AF65-F5344CB8AC3E}">
        <p14:creationId xmlns:p14="http://schemas.microsoft.com/office/powerpoint/2010/main" val="175111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433</Words>
  <Application>Microsoft Office PowerPoint</Application>
  <PresentationFormat>Předvádění na obrazovce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Racionální čísla</vt:lpstr>
      <vt:lpstr>Jablko</vt:lpstr>
      <vt:lpstr>Horory</vt:lpstr>
      <vt:lpstr>Romantické filmy</vt:lpstr>
      <vt:lpstr>Olivy</vt:lpstr>
      <vt:lpstr>Cyklistika</vt:lpstr>
      <vt:lpstr>Obědy ve školní jídelně</vt:lpstr>
      <vt:lpstr>Zpívání</vt:lpstr>
      <vt:lpstr>Seznamování se s novými lidmi</vt:lpstr>
      <vt:lpstr>Nákup oblečení</vt:lpstr>
      <vt:lpstr>Lyžování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Racionální čísla</dc:title>
  <dc:creator>Kovářová Libuše</dc:creator>
  <cp:lastModifiedBy>Libuše Kovářová</cp:lastModifiedBy>
  <cp:revision>11</cp:revision>
  <dcterms:created xsi:type="dcterms:W3CDTF">2018-10-31T07:51:04Z</dcterms:created>
  <dcterms:modified xsi:type="dcterms:W3CDTF">2025-08-10T10:11:56Z</dcterms:modified>
</cp:coreProperties>
</file>